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historydiscussion.net/history-of-india/baburs-rule-in-india-1526-30/276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History, Degree Part-3,Paper-5,Unit-1,  </a:t>
            </a:r>
            <a:br>
              <a:rPr lang="en-US" sz="3200" dirty="0" smtClean="0"/>
            </a:br>
            <a:r>
              <a:rPr lang="en-US" sz="3200" dirty="0" smtClean="0"/>
              <a:t>Topic- </a:t>
            </a:r>
            <a:r>
              <a:rPr lang="en-US" sz="3200" dirty="0" smtClean="0"/>
              <a:t>First Battle of </a:t>
            </a:r>
            <a:r>
              <a:rPr lang="en-US" sz="3200" dirty="0" err="1" smtClean="0"/>
              <a:t>Panipat</a:t>
            </a:r>
            <a:r>
              <a:rPr lang="en-US" sz="3200" dirty="0" smtClean="0"/>
              <a:t> Dr.Md.ShakilAkhtar,lect.08,dated:22/7/2020</a:t>
            </a:r>
            <a:endParaRPr lang="en-US" sz="32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dirty="0" smtClean="0"/>
              <a:t>Babur was not a greedy man. But the wealth of India was definitely alluring to him and his followers which also was one of the causes of his attack on India.</a:t>
            </a:r>
          </a:p>
          <a:p>
            <a:pPr fontAlgn="base"/>
            <a:r>
              <a:rPr lang="en-US" dirty="0" smtClean="0"/>
              <a:t>The weak political condition of India, certainly, tempted Babur to attack India. Ibrahim Lodi, the Afghan ruler of Delhi, was facing revolts from his own kinsmen and nobles. He was opposed by his nobles in Bihar, his uncle </a:t>
            </a:r>
            <a:r>
              <a:rPr lang="en-US" dirty="0" err="1" smtClean="0"/>
              <a:t>Alam</a:t>
            </a:r>
            <a:r>
              <a:rPr lang="en-US" dirty="0" smtClean="0"/>
              <a:t> Khan Lodi claimed the throne of Delhi and the Governor of Punjab, </a:t>
            </a:r>
            <a:r>
              <a:rPr lang="en-US" dirty="0" err="1" smtClean="0"/>
              <a:t>Daulat</a:t>
            </a:r>
            <a:r>
              <a:rPr lang="en-US" dirty="0" smtClean="0"/>
              <a:t> Khan Lodi was behaving as an independent ruler</a:t>
            </a:r>
            <a:r>
              <a:rPr lang="en-US" dirty="0" smtClean="0"/>
              <a:t>.</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Besides, the Afghan rulers of Bengal, </a:t>
            </a:r>
            <a:r>
              <a:rPr lang="en-US" dirty="0" err="1" smtClean="0"/>
              <a:t>Malwa</a:t>
            </a:r>
            <a:r>
              <a:rPr lang="en-US" dirty="0" smtClean="0"/>
              <a:t> and Gujarat were also his opponents. Thus, the Afghans were divided among themselves and were in no position to unite themselves against a foreign enemy.</a:t>
            </a:r>
          </a:p>
          <a:p>
            <a:r>
              <a:rPr lang="en-US" dirty="0" smtClean="0"/>
              <a:t>Lane Poole write “In </a:t>
            </a:r>
            <a:r>
              <a:rPr lang="en-US" dirty="0" smtClean="0"/>
              <a:t>the beginning of the 16th century, India was simply a congregation of states and, therefore, could easily be conquered by an aggressor. In absence of a sovereign power, petty rulers swayed over the land and the writ of the Sultan had no meaning.”</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dirty="0" smtClean="0"/>
              <a:t>Thus, India lacked political unity and stability at that time. The different rulers were fighting against each other yet, none of them succeeded in creating a powerful empire which could face the challenge of a foreign invader. Instead, some among them encouraged Babur to attack India. </a:t>
            </a:r>
            <a:r>
              <a:rPr lang="en-US" dirty="0" err="1" smtClean="0"/>
              <a:t>Alam</a:t>
            </a:r>
            <a:r>
              <a:rPr lang="en-US" dirty="0" smtClean="0"/>
              <a:t> Khan Lodi invited Babur to attack India so that he could capture Delhi with his help. </a:t>
            </a:r>
            <a:r>
              <a:rPr lang="en-US" dirty="0" err="1" smtClean="0"/>
              <a:t>Daulat</a:t>
            </a:r>
            <a:r>
              <a:rPr lang="en-US" dirty="0" smtClean="0"/>
              <a:t> Khan Lodi invited Babur so that he could keep Punjab for himself.</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Probably, </a:t>
            </a:r>
            <a:r>
              <a:rPr lang="en-US" dirty="0" err="1" smtClean="0"/>
              <a:t>Rana</a:t>
            </a:r>
            <a:r>
              <a:rPr lang="en-US" dirty="0" smtClean="0"/>
              <a:t> </a:t>
            </a:r>
            <a:r>
              <a:rPr lang="en-US" dirty="0" err="1" smtClean="0"/>
              <a:t>Sanga</a:t>
            </a:r>
            <a:r>
              <a:rPr lang="en-US" dirty="0" smtClean="0"/>
              <a:t> also assured Babur of his help against Ibrahim Lodi once he entered Punjab. All these circumstances encouraged Babur to attack India.</a:t>
            </a:r>
          </a:p>
          <a:p>
            <a:pPr fontAlgn="base"/>
            <a:r>
              <a:rPr lang="en-US" dirty="0" smtClean="0"/>
              <a:t>Babur invaded India five times. But the first four invasions were more or less exploratory raids. In his first invasion (1519 A.D.) he simply conquered </a:t>
            </a:r>
            <a:r>
              <a:rPr lang="en-US" dirty="0" err="1" smtClean="0"/>
              <a:t>Bajaur</a:t>
            </a:r>
            <a:r>
              <a:rPr lang="en-US" dirty="0" smtClean="0"/>
              <a:t> and </a:t>
            </a:r>
            <a:r>
              <a:rPr lang="en-US" dirty="0" err="1" smtClean="0"/>
              <a:t>Bhera</a:t>
            </a:r>
            <a:r>
              <a:rPr lang="en-US" dirty="0" smtClean="0"/>
              <a:t> and returned. Both the places were lost by him as soon as he was back. He again came back to India the same year but turned back from Peshawar.</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dirty="0" smtClean="0"/>
              <a:t>During the course of his third invasion in 1520 A.D., he entered Punjab and conquered Sialkot and </a:t>
            </a:r>
            <a:r>
              <a:rPr lang="en-US" dirty="0" err="1" smtClean="0"/>
              <a:t>Sayyidpur</a:t>
            </a:r>
            <a:r>
              <a:rPr lang="en-US" dirty="0" smtClean="0"/>
              <a:t>. He attacked for the fourth time in 1524 A.D. and captured territory as far as Lahore and </a:t>
            </a:r>
            <a:r>
              <a:rPr lang="en-US" dirty="0" err="1" smtClean="0"/>
              <a:t>Dipalpur</a:t>
            </a:r>
            <a:r>
              <a:rPr lang="en-US" dirty="0" smtClean="0"/>
              <a:t>.</a:t>
            </a:r>
          </a:p>
          <a:p>
            <a:pPr fontAlgn="base"/>
            <a:r>
              <a:rPr lang="en-US" dirty="0" smtClean="0"/>
              <a:t>But he left Punjab under the care of </a:t>
            </a:r>
            <a:r>
              <a:rPr lang="en-US" dirty="0" err="1" smtClean="0"/>
              <a:t>Alam</a:t>
            </a:r>
            <a:r>
              <a:rPr lang="en-US" dirty="0" smtClean="0"/>
              <a:t> Khan Lodi and </a:t>
            </a:r>
            <a:r>
              <a:rPr lang="en-US" dirty="0" err="1" smtClean="0"/>
              <a:t>Dilawar</a:t>
            </a:r>
            <a:r>
              <a:rPr lang="en-US" dirty="0" smtClean="0"/>
              <a:t> Khan Lodi, son of </a:t>
            </a:r>
            <a:r>
              <a:rPr lang="en-US" dirty="0" err="1" smtClean="0"/>
              <a:t>Daulat</a:t>
            </a:r>
            <a:r>
              <a:rPr lang="en-US" dirty="0" smtClean="0"/>
              <a:t> Khan Lodi and returned to Kabul. After his departure, however, Punjab was again captured by </a:t>
            </a:r>
            <a:r>
              <a:rPr lang="en-US" dirty="0" err="1" smtClean="0"/>
              <a:t>Daulat</a:t>
            </a:r>
            <a:r>
              <a:rPr lang="en-US" dirty="0" smtClean="0"/>
              <a:t> Khan Lodi. It was in 1525 A.D. that Babur attacked India for the fifth time with a view to conquer it.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b="1" dirty="0" smtClean="0"/>
              <a:t>The First Battle of </a:t>
            </a:r>
            <a:r>
              <a:rPr lang="en-US" b="1" dirty="0" err="1" smtClean="0"/>
              <a:t>Panipat</a:t>
            </a:r>
            <a:r>
              <a:rPr lang="en-US" b="1" dirty="0" smtClean="0"/>
              <a:t> (21 April 1526 A.D.):</a:t>
            </a:r>
            <a:endParaRPr lang="en-US" dirty="0" smtClean="0"/>
          </a:p>
          <a:p>
            <a:pPr fontAlgn="base"/>
            <a:r>
              <a:rPr lang="en-US" dirty="0" err="1" smtClean="0"/>
              <a:t>Daulat</a:t>
            </a:r>
            <a:r>
              <a:rPr lang="en-US" dirty="0" smtClean="0"/>
              <a:t> Khan was soon forced to surrender by Babur. He was imprisoned and sent to </a:t>
            </a:r>
            <a:r>
              <a:rPr lang="en-US" dirty="0" err="1" smtClean="0"/>
              <a:t>Bhera</a:t>
            </a:r>
            <a:r>
              <a:rPr lang="en-US" dirty="0" smtClean="0"/>
              <a:t> but he died on the way. Punjab, thus, being occupied, Babur proceeded towards Delhi. He was then challenged by Ibrahim Lodi on the field of </a:t>
            </a:r>
            <a:r>
              <a:rPr lang="en-US" dirty="0" err="1" smtClean="0"/>
              <a:t>Panipat</a:t>
            </a:r>
            <a:r>
              <a:rPr lang="en-US" dirty="0" smtClean="0"/>
              <a:t>. Babur wrote in his Memoirs that he defeated Ibrahim Lodi with twelve thousand soldiers while </a:t>
            </a:r>
            <a:r>
              <a:rPr lang="en-US" dirty="0" err="1" smtClean="0"/>
              <a:t>Rushbrooke</a:t>
            </a:r>
            <a:r>
              <a:rPr lang="en-US" dirty="0" smtClean="0"/>
              <a:t> Williams described that his army consisted of only eight thousand soldiers.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Probably, Babur started from Kabul with twelve thousand soldiers. But the strength of his army increased after his conquest of Punjab. Dr A.L. </a:t>
            </a:r>
            <a:r>
              <a:rPr lang="en-US" dirty="0" err="1" smtClean="0"/>
              <a:t>Srivastava</a:t>
            </a:r>
            <a:r>
              <a:rPr lang="en-US" dirty="0" smtClean="0"/>
              <a:t> has described that the strength of the army was nearly twenty-five thousand soldiers. The number of Ibrahim’s army has been exaggerated by certain historians.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It has been said that there were nearly one thousand elephants and one </a:t>
            </a:r>
            <a:r>
              <a:rPr lang="en-US" dirty="0" err="1" smtClean="0"/>
              <a:t>lakh</a:t>
            </a:r>
            <a:r>
              <a:rPr lang="en-US" dirty="0" smtClean="0"/>
              <a:t> soldiers in his army. But the fact seems to be that he had an effective strength of nearly forty thousand soldiers only. For about a week, both the armies faced each other and engaged in skirmishes. The real battle started on the morning of 21 April 1526 A.D. and by noon it was over. Ibrahim Lodi lay dead on the field and his army was destroyed.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Pleased at his victory Babur wrote, “By the grace and mercy of Almighty God, this difficult affair was made easy to me and that mighty army, in the space of half a day was laid to dust.”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t>Chandra, </a:t>
            </a:r>
            <a:r>
              <a:rPr lang="en-US" dirty="0" err="1" smtClean="0"/>
              <a:t>Satish</a:t>
            </a:r>
            <a:r>
              <a:rPr lang="en-US" i="1" dirty="0" err="1" smtClean="0"/>
              <a:t>:Medieval</a:t>
            </a:r>
            <a:r>
              <a:rPr lang="en-US" i="1" dirty="0" smtClean="0"/>
              <a:t> India: From </a:t>
            </a:r>
            <a:r>
              <a:rPr lang="en-US" i="1" dirty="0" err="1" smtClean="0"/>
              <a:t>Sultanat</a:t>
            </a:r>
            <a:r>
              <a:rPr lang="en-US" i="1" dirty="0" smtClean="0"/>
              <a:t> to the </a:t>
            </a:r>
            <a:r>
              <a:rPr lang="en-US" i="1" dirty="0" err="1" smtClean="0"/>
              <a:t>Mughals</a:t>
            </a:r>
            <a:r>
              <a:rPr lang="en-US" dirty="0" smtClean="0"/>
              <a:t>. New Delhi: </a:t>
            </a:r>
            <a:r>
              <a:rPr lang="en-US" dirty="0" err="1" smtClean="0"/>
              <a:t>Har-Anand</a:t>
            </a:r>
            <a:r>
              <a:rPr lang="en-US" dirty="0" smtClean="0"/>
              <a:t> Publications. 1997.</a:t>
            </a:r>
          </a:p>
          <a:p>
            <a:r>
              <a:rPr lang="en-US" dirty="0" smtClean="0">
                <a:hlinkClick r:id="rId2"/>
              </a:rPr>
              <a:t>https://www.historydiscussion.net/history-of-india/baburs-rule-in-india-1526-30/2768</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Zahir</a:t>
            </a:r>
            <a:r>
              <a:rPr lang="en-US" dirty="0" smtClean="0"/>
              <a:t>-</a:t>
            </a:r>
            <a:r>
              <a:rPr lang="en-US" dirty="0" err="1" smtClean="0"/>
              <a:t>ud</a:t>
            </a:r>
            <a:r>
              <a:rPr lang="en-US" dirty="0" smtClean="0"/>
              <a:t>-din Muhammad Babur, the founder of the rule of the </a:t>
            </a:r>
            <a:r>
              <a:rPr lang="en-US" dirty="0" err="1" smtClean="0"/>
              <a:t>Mughul</a:t>
            </a:r>
            <a:r>
              <a:rPr lang="en-US" dirty="0" smtClean="0"/>
              <a:t> dynasty in India, was born on 14 February 1483 A.D. The blood of two great conquerors flowed in his veins. He was the fifth descendant of </a:t>
            </a:r>
            <a:r>
              <a:rPr lang="en-US" dirty="0" err="1" smtClean="0"/>
              <a:t>Timur</a:t>
            </a:r>
            <a:r>
              <a:rPr lang="en-US" dirty="0" smtClean="0"/>
              <a:t> from the side of his father and the fourteenth of </a:t>
            </a:r>
            <a:r>
              <a:rPr lang="en-US" dirty="0" err="1" smtClean="0"/>
              <a:t>Chengiz</a:t>
            </a:r>
            <a:r>
              <a:rPr lang="en-US" dirty="0" smtClean="0"/>
              <a:t> Khan from the side of his mother.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He inherited the petty kingdom of </a:t>
            </a:r>
            <a:r>
              <a:rPr lang="en-US" dirty="0" err="1" smtClean="0"/>
              <a:t>Farghana</a:t>
            </a:r>
            <a:r>
              <a:rPr lang="en-US" dirty="0" smtClean="0"/>
              <a:t> from his father, </a:t>
            </a:r>
            <a:r>
              <a:rPr lang="en-US" dirty="0" err="1" smtClean="0"/>
              <a:t>Umar</a:t>
            </a:r>
            <a:r>
              <a:rPr lang="en-US" dirty="0" smtClean="0"/>
              <a:t> Sheikh </a:t>
            </a:r>
            <a:r>
              <a:rPr lang="en-US" dirty="0" err="1" smtClean="0"/>
              <a:t>Mirza</a:t>
            </a:r>
            <a:r>
              <a:rPr lang="en-US" dirty="0" smtClean="0"/>
              <a:t> in 1494 A.D. in a precarious position when his kingdom was under attack from two sides by his own relatives. However, Babur succeeded in thwarting their attempts</a:t>
            </a:r>
            <a:r>
              <a:rPr lang="en-US" dirty="0" smtClean="0"/>
              <a:t>.</a:t>
            </a:r>
          </a:p>
          <a:p>
            <a:r>
              <a:rPr lang="en-US" dirty="0" smtClean="0"/>
              <a:t>The next ten years proved to be the years of trials in the life of Babur. Babur had to face the challenge of his relatives and also that of internal conspiracies during these years.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Fascinated by the conquests of his ancestor </a:t>
            </a:r>
            <a:r>
              <a:rPr lang="en-US" dirty="0" err="1" smtClean="0"/>
              <a:t>Timur</a:t>
            </a:r>
            <a:r>
              <a:rPr lang="en-US" dirty="0" smtClean="0"/>
              <a:t>, he longed to capture his capital, Samarqand. But, he was stoutly resisted there mostly by the rising power of the </a:t>
            </a:r>
            <a:r>
              <a:rPr lang="en-US" dirty="0" err="1" smtClean="0"/>
              <a:t>Uzbegs</a:t>
            </a:r>
            <a:r>
              <a:rPr lang="en-US" dirty="0" smtClean="0"/>
              <a:t> under their leader </a:t>
            </a:r>
            <a:r>
              <a:rPr lang="en-US" dirty="0" err="1" smtClean="0"/>
              <a:t>Shaibani</a:t>
            </a:r>
            <a:r>
              <a:rPr lang="en-US" dirty="0" smtClean="0"/>
              <a:t> Khan. The first attempt of Babur to conquer Samarqand (1494 A.D.) failed.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Babur </a:t>
            </a:r>
            <a:r>
              <a:rPr lang="en-US" dirty="0" smtClean="0"/>
              <a:t> </a:t>
            </a:r>
            <a:r>
              <a:rPr lang="en-US" dirty="0" smtClean="0"/>
              <a:t>got an opportunity to interfere in the politics of Kabul where, in 1501 A.D., a minor boy </a:t>
            </a:r>
            <a:r>
              <a:rPr lang="en-US" dirty="0" err="1" smtClean="0"/>
              <a:t>Abdur</a:t>
            </a:r>
            <a:r>
              <a:rPr lang="en-US" dirty="0" smtClean="0"/>
              <a:t> </a:t>
            </a:r>
            <a:r>
              <a:rPr lang="en-US" dirty="0" err="1" smtClean="0"/>
              <a:t>Razzaq</a:t>
            </a:r>
            <a:r>
              <a:rPr lang="en-US" dirty="0" smtClean="0"/>
              <a:t> was soon displaced from the throne by one of his nobles, </a:t>
            </a:r>
            <a:r>
              <a:rPr lang="en-US" dirty="0" err="1" smtClean="0"/>
              <a:t>Muqim</a:t>
            </a:r>
            <a:r>
              <a:rPr lang="en-US" dirty="0" smtClean="0"/>
              <a:t>, the </a:t>
            </a:r>
            <a:r>
              <a:rPr lang="en-US" dirty="0" err="1" smtClean="0"/>
              <a:t>Arghun</a:t>
            </a:r>
            <a:r>
              <a:rPr lang="en-US" dirty="0" smtClean="0"/>
              <a:t>. But </a:t>
            </a:r>
            <a:r>
              <a:rPr lang="en-US" dirty="0" err="1" smtClean="0"/>
              <a:t>Muqim</a:t>
            </a:r>
            <a:r>
              <a:rPr lang="en-US" dirty="0" smtClean="0"/>
              <a:t> failed to gain the confidence of other nobles and his subjects which created confusion in Afghanistan. Babur attacked Kabul in 1504 A.D. and captured it almost without any opposition.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He soon captured </a:t>
            </a:r>
            <a:r>
              <a:rPr lang="en-US" dirty="0" err="1" smtClean="0"/>
              <a:t>Ghazni</a:t>
            </a:r>
            <a:r>
              <a:rPr lang="en-US" dirty="0" smtClean="0"/>
              <a:t> as well and, thus, became the master of Afghanistan without much fighting. In 1507 A.D., Babur assumed the title of Padishah (Emperor) and, thus, asserted the headship of the </a:t>
            </a:r>
            <a:r>
              <a:rPr lang="en-US" dirty="0" err="1" smtClean="0"/>
              <a:t>Timurids</a:t>
            </a:r>
            <a:r>
              <a:rPr lang="en-US" dirty="0" smtClean="0"/>
              <a:t>.</a:t>
            </a:r>
          </a:p>
          <a:p>
            <a:r>
              <a:rPr lang="en-US" b="1" dirty="0" smtClean="0"/>
              <a:t>1. The Causes of the First Battle of </a:t>
            </a:r>
            <a:r>
              <a:rPr lang="en-US" b="1" dirty="0" err="1" smtClean="0"/>
              <a:t>Panipat</a:t>
            </a:r>
            <a:r>
              <a:rPr lang="en-US" b="1" dirty="0" smtClean="0"/>
              <a:t>:</a:t>
            </a:r>
            <a:r>
              <a:rPr lang="en-US" dirty="0" smtClean="0"/>
              <a:t> Babur was an ambitious ruler. He desired to create an extensive </a:t>
            </a:r>
            <a:r>
              <a:rPr lang="en-US" dirty="0" smtClean="0"/>
              <a:t>empire.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 He attempted to create one in Central Asia and conquered Samarqand. But the </a:t>
            </a:r>
            <a:r>
              <a:rPr lang="en-US" dirty="0" err="1" smtClean="0"/>
              <a:t>Uzbegs</a:t>
            </a:r>
            <a:r>
              <a:rPr lang="en-US" dirty="0" smtClean="0"/>
              <a:t> foiled his plans in Central Asia. Therefore, he decided to move towards India. The story of the attack of </a:t>
            </a:r>
            <a:r>
              <a:rPr lang="en-US" dirty="0" err="1" smtClean="0"/>
              <a:t>Timur</a:t>
            </a:r>
            <a:r>
              <a:rPr lang="en-US" dirty="0" smtClean="0"/>
              <a:t> on India, which he heard from an old lady, inspired him to try his luck here</a:t>
            </a:r>
            <a:r>
              <a:rPr lang="en-US" dirty="0" smtClean="0"/>
              <a:t>.</a:t>
            </a:r>
          </a:p>
          <a:p>
            <a:r>
              <a:rPr lang="en-US" dirty="0" smtClean="0"/>
              <a:t>The politics of West Asia also </a:t>
            </a:r>
            <a:r>
              <a:rPr lang="en-US" dirty="0" err="1" smtClean="0"/>
              <a:t>favoured</a:t>
            </a:r>
            <a:r>
              <a:rPr lang="en-US" dirty="0" smtClean="0"/>
              <a:t> his plan. The </a:t>
            </a:r>
            <a:r>
              <a:rPr lang="en-US" dirty="0" err="1" smtClean="0"/>
              <a:t>Uzbegs</a:t>
            </a:r>
            <a:r>
              <a:rPr lang="en-US" dirty="0" smtClean="0"/>
              <a:t> and the Persians fought among themselves but failed to subdue each other and thus maintained a balance of power in West Asia</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 Therefore, none of them was in a position of threatening the position of Babur in Kabul and he could freely engage himself in the task of conquering India</a:t>
            </a:r>
            <a:r>
              <a:rPr lang="en-US" dirty="0" smtClean="0"/>
              <a:t>.</a:t>
            </a:r>
          </a:p>
          <a:p>
            <a:r>
              <a:rPr lang="en-US" dirty="0" smtClean="0"/>
              <a:t>He learned the </a:t>
            </a:r>
            <a:r>
              <a:rPr lang="en-US" dirty="0" err="1" smtClean="0"/>
              <a:t>Tulghuma</a:t>
            </a:r>
            <a:r>
              <a:rPr lang="en-US" dirty="0" smtClean="0"/>
              <a:t> tactic of warfare from the </a:t>
            </a:r>
            <a:r>
              <a:rPr lang="en-US" dirty="0" err="1" smtClean="0"/>
              <a:t>Uzbegs</a:t>
            </a:r>
            <a:r>
              <a:rPr lang="en-US" dirty="0" smtClean="0"/>
              <a:t>, that of ambuscade from the Mongols, from the Afghans the use of fire-arms, from the Persians the use of artillery and the effective use of mobile cavalry from the Turks.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Babur built up a strong artillery with the help of his two Turkish officers, </a:t>
            </a:r>
            <a:r>
              <a:rPr lang="en-US" dirty="0" err="1" smtClean="0"/>
              <a:t>Ustad</a:t>
            </a:r>
            <a:r>
              <a:rPr lang="en-US" dirty="0" smtClean="0"/>
              <a:t> Ali and Mustafa. Besides, Babur possessed virtues like endurance, patience, courage, contempt of death, hopefulness and faith in his destiny which made him a leader of men. Thus, his enhanced power and personal qualities also aspired him to take his chances in India.</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1341</Words>
  <Application>Microsoft Office PowerPoint</Application>
  <PresentationFormat>On-screen Show (4:3)</PresentationFormat>
  <Paragraphs>30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History, Degree Part-3,Paper-5,Unit-1,   Topic- First Battle of Panipat Dr.Md.ShakilAkhtar,lect.08,dated:22/7/2020</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Part-3,Paper-5,Unit-1,   Topic- First Battle of Panipat Dr.Md.ShakilAkhtar,lect.08,dated:22/7/2020</dc:title>
  <dc:creator>Admin</dc:creator>
  <cp:lastModifiedBy>Admin</cp:lastModifiedBy>
  <cp:revision>4</cp:revision>
  <dcterms:created xsi:type="dcterms:W3CDTF">2006-08-16T00:00:00Z</dcterms:created>
  <dcterms:modified xsi:type="dcterms:W3CDTF">2020-07-22T02:32:22Z</dcterms:modified>
</cp:coreProperties>
</file>